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7C7F6A7-48A1-41A0-A8ED-92AAC13E4311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9E5787A-7095-410D-AFA4-ED16F85373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296B19-3DA0-4515-B8DF-A570499AF99D}" type="slidenum">
              <a:rPr lang="en-US"/>
              <a:pPr/>
              <a:t>1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what KC sets are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296B19-3DA0-4515-B8DF-A570499AF99D}" type="slidenum">
              <a:rPr lang="en-US"/>
              <a:pPr/>
              <a:t>2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what KC sets are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6AB7A-A8FF-4D75-8277-44A7452709EE}" type="datetimeFigureOut">
              <a:rPr lang="en-US" smtClean="0"/>
              <a:t>1/22/2008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90C49-B4DF-4090-A8C2-7A06209936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ackground"/>
          <p:cNvPicPr>
            <a:picLocks noChangeAspect="1" noChangeArrowheads="1"/>
          </p:cNvPicPr>
          <p:nvPr/>
        </p:nvPicPr>
        <p:blipFill>
          <a:blip r:embed="rId3"/>
          <a:srcRect t="12180" b="38977"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458200" cy="609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 smtClean="0"/>
              <a:t>DataShop Import Tool</a:t>
            </a:r>
            <a:endParaRPr lang="en-US" sz="40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914400"/>
            <a:ext cx="8229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20000"/>
              </a:spcBef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8382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Tips and Tricks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Make sure the first line of the .txt file contains the column headings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/>
              <a:t>Order of columns in the import file must be the same as the export</a:t>
            </a:r>
            <a:endParaRPr lang="en-US" sz="2000" kern="0" dirty="0"/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Don’t remove the following columns: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Anon Student ID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Session ID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Time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Level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Problem Name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Selection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Action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Input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000" kern="0" dirty="0" smtClean="0"/>
              <a:t>Excel </a:t>
            </a:r>
            <a:r>
              <a:rPr lang="en-US" sz="2000" kern="0" dirty="0"/>
              <a:t>does funky things with the ‘Time’ column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kern="0" dirty="0"/>
              <a:t>Set the column format to yyyy-mm-dd hh:mm:ss 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US" sz="2000" kern="0" dirty="0"/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kumimoji="0" lang="en-US" sz="20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0" y="5845314"/>
            <a:ext cx="9144000" cy="1012686"/>
            <a:chOff x="0" y="0"/>
            <a:chExt cx="9144000" cy="1012686"/>
          </a:xfrm>
        </p:grpSpPr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9144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  <a:cs typeface="Courier New" pitchFamily="49" charset="0"/>
                </a:rPr>
                <a:t>I</a:t>
              </a: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17" name="Picture 1" descr="MPj0433140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705350" y="104775"/>
              <a:ext cx="323850" cy="276225"/>
            </a:xfrm>
            <a:prstGeom prst="rect">
              <a:avLst/>
            </a:prstGeom>
            <a:noFill/>
          </p:spPr>
        </p:pic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2743200" y="304800"/>
              <a:ext cx="40386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  <a:cs typeface="Courier New" pitchFamily="49" charset="0"/>
                </a:rPr>
                <a:t>DataShop</a:t>
              </a:r>
              <a:endPara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</a:rPr>
                <a:t>DataShop Winter Workshop – 2008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ackground"/>
          <p:cNvPicPr>
            <a:picLocks noChangeAspect="1" noChangeArrowheads="1"/>
          </p:cNvPicPr>
          <p:nvPr/>
        </p:nvPicPr>
        <p:blipFill>
          <a:blip r:embed="rId3"/>
          <a:srcRect t="12180" b="38977"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458200" cy="609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 smtClean="0"/>
              <a:t>DataShop Import Tool</a:t>
            </a:r>
            <a:endParaRPr lang="en-US" sz="40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914400"/>
            <a:ext cx="8229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20000"/>
              </a:spcBef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8382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Tips and Tricks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You can have multiples of the following columns: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Anon Student ID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Level()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Selection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Action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Input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Condition Name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Condition Type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KC()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KC Category()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CF()</a:t>
            </a:r>
            <a:endParaRPr kumimoji="0" lang="en-US" sz="16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Make sure to save your file as text (tab delimited), not </a:t>
            </a:r>
            <a:r>
              <a:rPr kumimoji="0" lang="en-US" sz="20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.xls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or </a:t>
            </a:r>
            <a:r>
              <a:rPr kumimoji="0" lang="en-US" sz="20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.csv</a:t>
            </a:r>
          </a:p>
          <a:p>
            <a:pPr marL="800100" lvl="1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20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Pick a unique dataset name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1600" kern="0" dirty="0" smtClean="0"/>
              <a:t>Cannot be identical to an existing dataset in DataShop</a:t>
            </a:r>
          </a:p>
          <a:p>
            <a:pPr marL="1257300" lvl="2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0" lang="en-US" sz="16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Give us the name when you’re ready to import</a:t>
            </a:r>
            <a:endParaRPr kumimoji="0" lang="en-US" sz="160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0" y="5845314"/>
            <a:ext cx="9144000" cy="1012686"/>
            <a:chOff x="0" y="0"/>
            <a:chExt cx="9144000" cy="1012686"/>
          </a:xfrm>
        </p:grpSpPr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9144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  <a:cs typeface="Courier New" pitchFamily="49" charset="0"/>
                </a:rPr>
                <a:t>I</a:t>
              </a: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</a:rPr>
                <a:t>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17" name="Picture 1" descr="MPj0433140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705350" y="104775"/>
              <a:ext cx="323850" cy="276225"/>
            </a:xfrm>
            <a:prstGeom prst="rect">
              <a:avLst/>
            </a:prstGeom>
            <a:noFill/>
          </p:spPr>
        </p:pic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2743200" y="304800"/>
              <a:ext cx="40386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  <a:cs typeface="Courier New" pitchFamily="49" charset="0"/>
                </a:rPr>
                <a:t>DataShop</a:t>
              </a:r>
              <a:endPara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Teletype" pitchFamily="2" charset="0"/>
                  <a:ea typeface="Times New Roman" pitchFamily="18" charset="0"/>
                </a:rPr>
                <a:t>DataShop Winter Workshop – 2008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170</Words>
  <Application>Microsoft Office PowerPoint</Application>
  <PresentationFormat>On-screen Show (4:3)</PresentationFormat>
  <Paragraphs>42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DataShop Import Tool</vt:lpstr>
      <vt:lpstr>DataShop Import Tool</vt:lpstr>
    </vt:vector>
  </TitlesOfParts>
  <Company>Carnegie Mellon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DataShop Import Tool</dc:title>
  <dc:creator>Carnegie Mellon University</dc:creator>
  <cp:lastModifiedBy>Carnegie Mellon University</cp:lastModifiedBy>
  <cp:revision>10</cp:revision>
  <dcterms:created xsi:type="dcterms:W3CDTF">2008-01-22T19:54:15Z</dcterms:created>
  <dcterms:modified xsi:type="dcterms:W3CDTF">2008-01-22T21:07:45Z</dcterms:modified>
</cp:coreProperties>
</file>